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7" r:id="rId3"/>
    <p:sldId id="282" r:id="rId4"/>
    <p:sldId id="258" r:id="rId5"/>
    <p:sldId id="279" r:id="rId6"/>
    <p:sldId id="259" r:id="rId7"/>
    <p:sldId id="263" r:id="rId8"/>
    <p:sldId id="260" r:id="rId9"/>
    <p:sldId id="261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0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4" autoAdjust="0"/>
    <p:restoredTop sz="94660"/>
  </p:normalViewPr>
  <p:slideViewPr>
    <p:cSldViewPr snapToGrid="0">
      <p:cViewPr>
        <p:scale>
          <a:sx n="33" d="100"/>
          <a:sy n="33" d="100"/>
        </p:scale>
        <p:origin x="1771" y="1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42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8B665F3-CD3B-42BA-8176-A934B24387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7CCD611-D87A-4CBA-85FA-53F68438A6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1520D-BC9A-4B6C-9DDD-705A8C99DD3C}" type="datetimeFigureOut">
              <a:rPr lang="pt-BR" smtClean="0"/>
              <a:t>06/12/2021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DA3C464-F3FA-41A8-A556-5EAB2CCD1B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28DA14-991D-4D23-A3E7-E80096761B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2EEDE-5105-4A45-BA6C-4DB0C831D3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05782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71BA1-2B4E-46BF-BD13-53D93C89A72F}" type="datetimeFigureOut">
              <a:rPr lang="pt-BR" noProof="0" smtClean="0"/>
              <a:t>06/12/2021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F55CE-C3A6-44B9-AA44-4F04670DDEDD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030209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F55CE-C3A6-44B9-AA44-4F04670DDED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1751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rtlCol="0" anchor="b">
            <a:normAutofit/>
          </a:bodyPr>
          <a:lstStyle>
            <a:lvl1pPr algn="l">
              <a:defRPr sz="66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 rtlCol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624919-4C34-4119-A05F-8BFC584E5F5E}" type="datetime1">
              <a:rPr lang="pt-BR" noProof="0" smtClean="0"/>
              <a:t>06/12/2021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15" name="Conector Reto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787A56-9751-4121-9D1C-726A6C282FF9}" type="datetime1">
              <a:rPr lang="pt-BR" noProof="0" smtClean="0"/>
              <a:t>06/12/2021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26" name="Conector Reto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439111" y="798973"/>
            <a:ext cx="1615742" cy="4659889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444672" y="798973"/>
            <a:ext cx="7828830" cy="4659889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042DDC-7971-43C4-BC81-E859C0125F14}" type="datetime1">
              <a:rPr lang="pt-BR" noProof="0" smtClean="0"/>
              <a:t>06/12/2021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15" name="Conector Reto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EE2F5A-1745-4488-9F87-DF4EC4A83617}" type="datetime1">
              <a:rPr lang="pt-BR" noProof="0" smtClean="0"/>
              <a:t>06/12/2021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33" name="Conector Reto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54239" y="1756130"/>
            <a:ext cx="8643154" cy="1887950"/>
          </a:xfrm>
        </p:spPr>
        <p:txBody>
          <a:bodyPr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454239" y="3806195"/>
            <a:ext cx="8630446" cy="1012929"/>
          </a:xfrm>
        </p:spPr>
        <p:txBody>
          <a:bodyPr tIns="91440" rtlCol="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31E744-D47E-40BB-AD73-C92F9FE48BFF}" type="datetime1">
              <a:rPr lang="pt-BR" noProof="0" smtClean="0"/>
              <a:t>06/12/2021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15" name="Conector Reto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49217" y="804889"/>
            <a:ext cx="9605635" cy="1059305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447331" y="2010878"/>
            <a:ext cx="4645152" cy="3448595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413771" y="2017343"/>
            <a:ext cx="4645152" cy="3441520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16F1EC-6FFB-4D5C-9C23-2E3413C6CBF2}" type="datetime1">
              <a:rPr lang="pt-BR" noProof="0" smtClean="0"/>
              <a:t>06/12/2021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35" name="Conector Reto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47191" y="804163"/>
            <a:ext cx="9607661" cy="1056319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447191" y="2019549"/>
            <a:ext cx="4645152" cy="801943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447191" y="2824269"/>
            <a:ext cx="4645152" cy="2644457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12362" y="2023003"/>
            <a:ext cx="4645152" cy="802237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412362" y="2821491"/>
            <a:ext cx="4645152" cy="263737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D20E23-6EE4-49F7-B32D-5B7B5E21B84F}" type="datetime1">
              <a:rPr lang="pt-BR" noProof="0" smtClean="0"/>
              <a:t>06/12/2021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29" name="Conector Reto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8B8485-02B3-497A-A58B-E858C6BB4792}" type="datetime1">
              <a:rPr lang="pt-BR" noProof="0" smtClean="0"/>
              <a:t>06/12/2021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25" name="Conector Reto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6AA06B-93AD-480C-8A93-51E94ECE37ED}" type="datetime1">
              <a:rPr lang="pt-BR" noProof="0" smtClean="0"/>
              <a:t>06/12/2021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44671" y="798973"/>
            <a:ext cx="3273099" cy="2247117"/>
          </a:xfrm>
        </p:spPr>
        <p:txBody>
          <a:bodyPr rtlCol="0" anchor="b">
            <a:normAutofit/>
          </a:bodyPr>
          <a:lstStyle>
            <a:lvl1pPr algn="l">
              <a:defRPr sz="24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043714" y="798974"/>
            <a:ext cx="6012470" cy="4658826"/>
          </a:xfrm>
        </p:spPr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444671" y="3205491"/>
            <a:ext cx="3275013" cy="2248181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6CF29A-83A2-454C-8E99-488A078D65D5}" type="datetime1">
              <a:rPr lang="pt-BR" noProof="0" smtClean="0"/>
              <a:t>06/12/2021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17" name="Conector Reto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tângulo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tângulo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51206" y="1129513"/>
            <a:ext cx="5532328" cy="1830584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450329" y="3145992"/>
            <a:ext cx="5524404" cy="2003742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A9C9F688-EBA5-4CC9-BCB9-A9F4408BC60E}" type="datetime1">
              <a:rPr lang="pt-BR" noProof="0" smtClean="0"/>
              <a:t>06/12/2021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31" name="Conector Reto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A15393A-0B41-4699-82CD-A3438F3C08A4}" type="datetime1">
              <a:rPr lang="pt-BR" noProof="0" smtClean="0"/>
              <a:t>06/12/2021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10" name="Conector Reto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f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ente de cámara">
            <a:extLst>
              <a:ext uri="{FF2B5EF4-FFF2-40B4-BE49-F238E27FC236}">
                <a16:creationId xmlns:a16="http://schemas.microsoft.com/office/drawing/2014/main" id="{CF21AE29-49FA-48A6-BE9D-0E68EE96E5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26" r="-1" b="9202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065511" y="3236470"/>
            <a:ext cx="6832500" cy="1252601"/>
          </a:xfrm>
        </p:spPr>
        <p:txBody>
          <a:bodyPr rtlCol="0">
            <a:normAutofit/>
          </a:bodyPr>
          <a:lstStyle/>
          <a:p>
            <a:pPr rtl="0"/>
            <a:r>
              <a:rPr lang="pt-BR" sz="4400">
                <a:solidFill>
                  <a:srgbClr val="FFFFFE"/>
                </a:solidFill>
              </a:rPr>
              <a:t>Grandes Fotógrafos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065511" y="4669144"/>
            <a:ext cx="6832499" cy="716529"/>
          </a:xfrm>
        </p:spPr>
        <p:txBody>
          <a:bodyPr rtlCol="0">
            <a:normAutofit/>
          </a:bodyPr>
          <a:lstStyle/>
          <a:p>
            <a:pPr rtl="0"/>
            <a:r>
              <a:rPr lang="pt-BR" sz="1600">
                <a:solidFill>
                  <a:srgbClr val="FFFFFE"/>
                </a:solidFill>
              </a:rPr>
              <a:t>Escolha sua imagem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4666480"/>
            <a:ext cx="6832499" cy="0"/>
          </a:xfrm>
          <a:prstGeom prst="line">
            <a:avLst/>
          </a:prstGeom>
          <a:ln w="31750">
            <a:solidFill>
              <a:srgbClr val="60A2E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3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ço Reservado para Conteúdo 4" descr="Foto em preto e branco&#10;&#10;Descrição gerada automaticamente">
            <a:extLst>
              <a:ext uri="{FF2B5EF4-FFF2-40B4-BE49-F238E27FC236}">
                <a16:creationId xmlns:a16="http://schemas.microsoft.com/office/drawing/2014/main" id="{F8E9B109-C9C5-4AA7-88FF-36280A7D8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899" b="173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03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Foto preta e branca de uma loja com porta de vidro&#10;&#10;Descrição gerada automaticamente">
            <a:extLst>
              <a:ext uri="{FF2B5EF4-FFF2-40B4-BE49-F238E27FC236}">
                <a16:creationId xmlns:a16="http://schemas.microsoft.com/office/drawing/2014/main" id="{F580996A-DA25-4DE9-98EB-6C2B8528A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71566" y="643467"/>
            <a:ext cx="4848867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05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Foto em preto e branco&#10;&#10;Descrição gerada automaticamente">
            <a:extLst>
              <a:ext uri="{FF2B5EF4-FFF2-40B4-BE49-F238E27FC236}">
                <a16:creationId xmlns:a16="http://schemas.microsoft.com/office/drawing/2014/main" id="{831B99B6-6358-4A82-B9F7-4A5BA7220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75650" y="643467"/>
            <a:ext cx="3240700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31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Foto preta e branca de pessoas na rua&#10;&#10;Descrição gerada automaticamente">
            <a:extLst>
              <a:ext uri="{FF2B5EF4-FFF2-40B4-BE49-F238E27FC236}">
                <a16:creationId xmlns:a16="http://schemas.microsoft.com/office/drawing/2014/main" id="{67804623-ECA5-43C8-A71C-F88018058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0826" y="643467"/>
            <a:ext cx="3350348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2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" name="Picture 11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15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magem em preto e branco de montanha e água ao fundo&#10;&#10;Descrição gerada automaticamente">
            <a:extLst>
              <a:ext uri="{FF2B5EF4-FFF2-40B4-BE49-F238E27FC236}">
                <a16:creationId xmlns:a16="http://schemas.microsoft.com/office/drawing/2014/main" id="{DECC5123-8B90-44B2-8B32-76302EB14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17270" y="643467"/>
            <a:ext cx="3557460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99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Uma imagem contendo pessoa, grama, ao ar livre, homem&#10;&#10;Descrição gerada automaticamente">
            <a:extLst>
              <a:ext uri="{FF2B5EF4-FFF2-40B4-BE49-F238E27FC236}">
                <a16:creationId xmlns:a16="http://schemas.microsoft.com/office/drawing/2014/main" id="{FE59CB6B-D918-4378-AD04-FAD87A921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9560" y="643467"/>
            <a:ext cx="6652879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26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ço Reservado para Conteúdo 4" descr="Foto preta e branca de pessoas ao redor&#10;&#10;Descrição gerada automaticamente">
            <a:extLst>
              <a:ext uri="{FF2B5EF4-FFF2-40B4-BE49-F238E27FC236}">
                <a16:creationId xmlns:a16="http://schemas.microsoft.com/office/drawing/2014/main" id="{5041C935-A22E-4167-B975-368E11C63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60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Foto em preto e branco de pessoa com bicicleta perto de uma ponte&#10;&#10;Descrição gerada automaticamente">
            <a:extLst>
              <a:ext uri="{FF2B5EF4-FFF2-40B4-BE49-F238E27FC236}">
                <a16:creationId xmlns:a16="http://schemas.microsoft.com/office/drawing/2014/main" id="{FDE9E918-5D02-4E98-A871-F9B71F1FE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69031" y="643467"/>
            <a:ext cx="4653938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51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ço Reservado para Conteúdo 4" descr="Uma imagem contendo edifício, foto, em pé, deitado&#10;&#10;Descrição gerada automaticamente">
            <a:extLst>
              <a:ext uri="{FF2B5EF4-FFF2-40B4-BE49-F238E27FC236}">
                <a16:creationId xmlns:a16="http://schemas.microsoft.com/office/drawing/2014/main" id="{F21A6671-FFBF-4A2C-8267-E3511C60E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756" b="192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00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1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Animal réptil em cima de água&#10;&#10;Descrição gerada automaticamente com confiança média">
            <a:extLst>
              <a:ext uri="{FF2B5EF4-FFF2-40B4-BE49-F238E27FC236}">
                <a16:creationId xmlns:a16="http://schemas.microsoft.com/office/drawing/2014/main" id="{67349F19-4E54-4C7F-B8BD-AECF73553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9258" y="643467"/>
            <a:ext cx="7273483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42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7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19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21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23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Resultado de imagem para cindy sherman">
            <a:extLst>
              <a:ext uri="{FF2B5EF4-FFF2-40B4-BE49-F238E27FC236}">
                <a16:creationId xmlns:a16="http://schemas.microsoft.com/office/drawing/2014/main" id="{4622CE3F-2D3B-475B-94A8-BFBE2C269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2579"/>
          <a:stretch/>
        </p:blipFill>
        <p:spPr bwMode="auto">
          <a:xfrm>
            <a:off x="1143890" y="643467"/>
            <a:ext cx="9904219" cy="55710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47773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ço Reservado para Conteúdo 4" descr="Pessoa com a mão no rosto&#10;&#10;Descrição gerada automaticamente com confiança baixa">
            <a:extLst>
              <a:ext uri="{FF2B5EF4-FFF2-40B4-BE49-F238E27FC236}">
                <a16:creationId xmlns:a16="http://schemas.microsoft.com/office/drawing/2014/main" id="{744F530C-648F-45B0-B658-C2AF1DC09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347" b="11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83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ço Reservado para Conteúdo 4" descr="Grupo de pessoas sentadas ao redor de uma mesa&#10;&#10;Descrição gerada automaticamente com confiança média">
            <a:extLst>
              <a:ext uri="{FF2B5EF4-FFF2-40B4-BE49-F238E27FC236}">
                <a16:creationId xmlns:a16="http://schemas.microsoft.com/office/drawing/2014/main" id="{DC646838-1F92-4E6A-9A7A-7ED3EB11A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73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magem em preto e branco deitado de barriga para cima&#10;&#10;Descrição gerada automaticamente com confiança média">
            <a:extLst>
              <a:ext uri="{FF2B5EF4-FFF2-40B4-BE49-F238E27FC236}">
                <a16:creationId xmlns:a16="http://schemas.microsoft.com/office/drawing/2014/main" id="{0AE0D778-E8D9-441D-BA1F-2B378CCC1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69031" y="643467"/>
            <a:ext cx="4653938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28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magem em preto e branco de pessoa com a mão no ar&#10;&#10;Descrição gerada automaticamente com confiança baixa">
            <a:extLst>
              <a:ext uri="{FF2B5EF4-FFF2-40B4-BE49-F238E27FC236}">
                <a16:creationId xmlns:a16="http://schemas.microsoft.com/office/drawing/2014/main" id="{F76E0A89-52BD-49E7-8D06-861ABF29E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46682" y="643467"/>
            <a:ext cx="44986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62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" name="Picture 11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15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Uma imagem contendo no interior, mesa, edifício, quarto&#10;&#10;Descrição gerada automaticamente">
            <a:extLst>
              <a:ext uri="{FF2B5EF4-FFF2-40B4-BE49-F238E27FC236}">
                <a16:creationId xmlns:a16="http://schemas.microsoft.com/office/drawing/2014/main" id="{47A6061E-ED70-4949-9F7B-841E116FE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46683" y="643467"/>
            <a:ext cx="449863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28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2" name="Picture 11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15">
            <a:extLst>
              <a:ext uri="{FF2B5EF4-FFF2-40B4-BE49-F238E27FC236}">
                <a16:creationId xmlns:a16="http://schemas.microsoft.com/office/drawing/2014/main" id="{2C6F198E-F7A1-4125-910D-641C0C2A7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907C3A25-D9A7-4F2D-B44C-FA8EB24C7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7"/>
            <a:ext cx="10905067" cy="5566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Uma imagem contendo ao ar livre, edifício, píer, rua&#10;&#10;Descrição gerada automaticamente">
            <a:extLst>
              <a:ext uri="{FF2B5EF4-FFF2-40B4-BE49-F238E27FC236}">
                <a16:creationId xmlns:a16="http://schemas.microsoft.com/office/drawing/2014/main" id="{6AEF0B19-15D2-4B99-9A25-60CA46475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61647" y="1128098"/>
            <a:ext cx="6476071" cy="459801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8E8515E-B8C8-482A-A9B5-CE57BC080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59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ço Reservado para Conteúdo 4" descr="Uma imagem contendo homem, mulher, andando, andando de&#10;&#10;Descrição gerada automaticamente">
            <a:extLst>
              <a:ext uri="{FF2B5EF4-FFF2-40B4-BE49-F238E27FC236}">
                <a16:creationId xmlns:a16="http://schemas.microsoft.com/office/drawing/2014/main" id="{22074462-1932-492F-A155-102EEA4D9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88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Mulher em frente a porta de madeira&#10;&#10;Descrição gerada automaticamente">
            <a:extLst>
              <a:ext uri="{FF2B5EF4-FFF2-40B4-BE49-F238E27FC236}">
                <a16:creationId xmlns:a16="http://schemas.microsoft.com/office/drawing/2014/main" id="{51188B91-5A2C-4DF0-A734-7448D9998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69558" y="643467"/>
            <a:ext cx="3252883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69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AE89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Uma imagem contendo pessoa, deitado, mulher, menina&#10;&#10;Descrição gerada automaticamente">
            <a:extLst>
              <a:ext uri="{FF2B5EF4-FFF2-40B4-BE49-F238E27FC236}">
                <a16:creationId xmlns:a16="http://schemas.microsoft.com/office/drawing/2014/main" id="{2F40321E-D776-47C9-9A6C-F7400AC53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9528" y="643467"/>
            <a:ext cx="81329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4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DC98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Pessoas andando na calçada&#10;&#10;Descrição gerada automaticamente">
            <a:extLst>
              <a:ext uri="{FF2B5EF4-FFF2-40B4-BE49-F238E27FC236}">
                <a16:creationId xmlns:a16="http://schemas.microsoft.com/office/drawing/2014/main" id="{74B87ADE-18F7-4855-9FD5-E1F110A8C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78440" y="643467"/>
            <a:ext cx="363512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66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E6531A-0776-43BA-A852-5FB5C7753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6085" y="533400"/>
            <a:ext cx="9079832" cy="5077326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C5273F-2B84-46BF-A94F-1A20E13B3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605" y="763203"/>
            <a:ext cx="8622792" cy="4617720"/>
          </a:xfrm>
          <a:prstGeom prst="rect">
            <a:avLst/>
          </a:prstGeom>
          <a:gradFill>
            <a:gsLst>
              <a:gs pos="0">
                <a:srgbClr val="DADADA"/>
              </a:gs>
              <a:gs pos="100000">
                <a:srgbClr val="FFFFFE"/>
              </a:gs>
            </a:gsLst>
            <a:lin ang="16200000" scaled="0"/>
          </a:gradFill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Mulher com lenço na cabeça&#10;&#10;Descrição gerada automaticamente com confiança média">
            <a:extLst>
              <a:ext uri="{FF2B5EF4-FFF2-40B4-BE49-F238E27FC236}">
                <a16:creationId xmlns:a16="http://schemas.microsoft.com/office/drawing/2014/main" id="{816A208B-F963-412B-8B03-6E8B64172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60087" y="1247835"/>
            <a:ext cx="2471828" cy="36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85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24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8" name="Picture 26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28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0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32">
            <a:extLst>
              <a:ext uri="{FF2B5EF4-FFF2-40B4-BE49-F238E27FC236}">
                <a16:creationId xmlns:a16="http://schemas.microsoft.com/office/drawing/2014/main" id="{4F6621CF-F493-40D5-98AE-24A9D3AD4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495026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F014E509-33A0-4BC7-84F2-991893443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896" y="643467"/>
            <a:ext cx="5975956" cy="4127545"/>
          </a:xfrm>
        </p:spPr>
        <p:txBody>
          <a:bodyPr vert="horz" lIns="91440" tIns="45720" rIns="91440" bIns="0" rtlCol="0" anchor="ctr">
            <a:normAutofit/>
          </a:bodyPr>
          <a:lstStyle/>
          <a:p>
            <a:endParaRPr lang="en-US" sz="4800"/>
          </a:p>
        </p:txBody>
      </p:sp>
      <p:sp>
        <p:nvSpPr>
          <p:cNvPr id="43" name="Rectangle 34">
            <a:extLst>
              <a:ext uri="{FF2B5EF4-FFF2-40B4-BE49-F238E27FC236}">
                <a16:creationId xmlns:a16="http://schemas.microsoft.com/office/drawing/2014/main" id="{CADEE02A-D296-42EA-88F5-7803F69CE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4950269"/>
            <a:ext cx="12191695" cy="19077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Mulher sentada em sofá azul&#10;&#10;Descrição gerada automaticamente com confiança média">
            <a:extLst>
              <a:ext uri="{FF2B5EF4-FFF2-40B4-BE49-F238E27FC236}">
                <a16:creationId xmlns:a16="http://schemas.microsoft.com/office/drawing/2014/main" id="{0232DCCA-5C97-4ABA-8109-04616F79B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617" r="9608"/>
          <a:stretch/>
        </p:blipFill>
        <p:spPr>
          <a:xfrm>
            <a:off x="3179" y="-2"/>
            <a:ext cx="4651117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89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Torre alta iluminada&#10;&#10;Descrição gerada automaticamente com confiança média">
            <a:extLst>
              <a:ext uri="{FF2B5EF4-FFF2-40B4-BE49-F238E27FC236}">
                <a16:creationId xmlns:a16="http://schemas.microsoft.com/office/drawing/2014/main" id="{92E12E9D-645B-4DBA-A593-BF5CC9D18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0229" y="643467"/>
            <a:ext cx="6091542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22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magem em preto e branco de trem passando perto de janela&#10;&#10;Descrição gerada automaticamente com confiança média">
            <a:extLst>
              <a:ext uri="{FF2B5EF4-FFF2-40B4-BE49-F238E27FC236}">
                <a16:creationId xmlns:a16="http://schemas.microsoft.com/office/drawing/2014/main" id="{05A2AE2B-AEDE-4F62-8A6B-ABE66A6F2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3284" y="643467"/>
            <a:ext cx="434543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45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17">
            <a:extLst>
              <a:ext uri="{FF2B5EF4-FFF2-40B4-BE49-F238E27FC236}">
                <a16:creationId xmlns:a16="http://schemas.microsoft.com/office/drawing/2014/main" id="{4F6621CF-F493-40D5-98AE-24A9D3AD4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495026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B84869-0589-4756-A12B-4BB0D49EF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896" y="643467"/>
            <a:ext cx="5975956" cy="4127545"/>
          </a:xfrm>
        </p:spPr>
        <p:txBody>
          <a:bodyPr vert="horz" lIns="91440" tIns="45720" rIns="91440" bIns="0" rtlCol="0" anchor="ctr">
            <a:normAutofit/>
          </a:bodyPr>
          <a:lstStyle/>
          <a:p>
            <a:endParaRPr lang="en-US" sz="48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DEE02A-D296-42EA-88F5-7803F69CE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4950269"/>
            <a:ext cx="12191695" cy="19077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magem em preto e branco de pessoa com a mão no rosto&#10;&#10;Descrição gerada automaticamente com confiança média">
            <a:extLst>
              <a:ext uri="{FF2B5EF4-FFF2-40B4-BE49-F238E27FC236}">
                <a16:creationId xmlns:a16="http://schemas.microsoft.com/office/drawing/2014/main" id="{B76FF2F3-1A2D-42B8-BDB2-E3C1736C3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113" r="2300"/>
          <a:stretch/>
        </p:blipFill>
        <p:spPr>
          <a:xfrm>
            <a:off x="3179" y="-2"/>
            <a:ext cx="4651117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87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Pernas de pessoa&#10;&#10;Descrição gerada automaticamente">
            <a:extLst>
              <a:ext uri="{FF2B5EF4-FFF2-40B4-BE49-F238E27FC236}">
                <a16:creationId xmlns:a16="http://schemas.microsoft.com/office/drawing/2014/main" id="{40273D1F-1484-45CD-9F13-0BE830886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28297" y="643467"/>
            <a:ext cx="473540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67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ço Reservado para Conteúdo 4" descr="Uma imagem contendo no interior, mesa, flor, balcão&#10;&#10;Descrição gerada automaticamente">
            <a:extLst>
              <a:ext uri="{FF2B5EF4-FFF2-40B4-BE49-F238E27FC236}">
                <a16:creationId xmlns:a16="http://schemas.microsoft.com/office/drawing/2014/main" id="{439BA4E9-937B-453A-A92C-37E2A45FB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65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ço Reservado para Conteúdo 4" descr="Imagem em preto e branco deitado de barriga para cima&#10;&#10;Descrição gerada automaticamente com confiança baixa">
            <a:extLst>
              <a:ext uri="{FF2B5EF4-FFF2-40B4-BE49-F238E27FC236}">
                <a16:creationId xmlns:a16="http://schemas.microsoft.com/office/drawing/2014/main" id="{988643A7-F3C2-40C7-AFEE-0D2981368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9743" b="40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66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Foto preta e branca de banana&#10;&#10;Descrição gerada automaticamente com confiança média">
            <a:extLst>
              <a:ext uri="{FF2B5EF4-FFF2-40B4-BE49-F238E27FC236}">
                <a16:creationId xmlns:a16="http://schemas.microsoft.com/office/drawing/2014/main" id="{4E53153F-9589-4835-A720-3FC8844A1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8465" y="643467"/>
            <a:ext cx="441506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20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Foto em preto e branco de pessoas andando na rua&#10;&#10;Descrição gerada automaticamente">
            <a:extLst>
              <a:ext uri="{FF2B5EF4-FFF2-40B4-BE49-F238E27FC236}">
                <a16:creationId xmlns:a16="http://schemas.microsoft.com/office/drawing/2014/main" id="{C7C49431-4F1D-42B5-A5FB-3C2B26212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4395" y="643467"/>
            <a:ext cx="554321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65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F6621CF-F493-40D5-98AE-24A9D3AD4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495026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69B15F-5E7B-4467-86C0-08B00A27B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896" y="643467"/>
            <a:ext cx="5975956" cy="4127545"/>
          </a:xfrm>
        </p:spPr>
        <p:txBody>
          <a:bodyPr vert="horz" lIns="91440" tIns="45720" rIns="91440" bIns="0" rtlCol="0" anchor="ctr">
            <a:normAutofit/>
          </a:bodyPr>
          <a:lstStyle/>
          <a:p>
            <a:endParaRPr lang="en-US" sz="48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DEE02A-D296-42EA-88F5-7803F69CE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4950269"/>
            <a:ext cx="12191695" cy="19077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Foto em preto e branco de mulher sentada no banco&#10;&#10;Descrição gerada automaticamente">
            <a:extLst>
              <a:ext uri="{FF2B5EF4-FFF2-40B4-BE49-F238E27FC236}">
                <a16:creationId xmlns:a16="http://schemas.microsoft.com/office/drawing/2014/main" id="{2948AC4E-5E58-4B25-AC40-599CE6753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996" r="12184"/>
          <a:stretch/>
        </p:blipFill>
        <p:spPr>
          <a:xfrm>
            <a:off x="3179" y="-2"/>
            <a:ext cx="4651117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34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ço Reservado para Conteúdo 4" descr="Foto em preto e branco de rosto de pessoa&#10;&#10;Descrição gerada automaticamente">
            <a:extLst>
              <a:ext uri="{FF2B5EF4-FFF2-40B4-BE49-F238E27FC236}">
                <a16:creationId xmlns:a16="http://schemas.microsoft.com/office/drawing/2014/main" id="{0A26BA5F-C1C7-4E53-B66A-0277E206B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691" b="145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77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17">
            <a:extLst>
              <a:ext uri="{FF2B5EF4-FFF2-40B4-BE49-F238E27FC236}">
                <a16:creationId xmlns:a16="http://schemas.microsoft.com/office/drawing/2014/main" id="{4F6621CF-F493-40D5-98AE-24A9D3AD4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495026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4459AB-7F58-41CB-A700-76026AB4C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896" y="643467"/>
            <a:ext cx="5975956" cy="4127545"/>
          </a:xfrm>
        </p:spPr>
        <p:txBody>
          <a:bodyPr vert="horz" lIns="91440" tIns="45720" rIns="91440" bIns="0" rtlCol="0" anchor="ctr">
            <a:normAutofit/>
          </a:bodyPr>
          <a:lstStyle/>
          <a:p>
            <a:endParaRPr lang="en-US" sz="4800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CADEE02A-D296-42EA-88F5-7803F69CE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4950269"/>
            <a:ext cx="12191695" cy="19077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Foto em preto e branco de homem dormindo&#10;&#10;Descrição gerada automaticamente com confiança média">
            <a:extLst>
              <a:ext uri="{FF2B5EF4-FFF2-40B4-BE49-F238E27FC236}">
                <a16:creationId xmlns:a16="http://schemas.microsoft.com/office/drawing/2014/main" id="{59C983A1-76AE-43A0-986F-1A9762380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107"/>
          <a:stretch/>
        </p:blipFill>
        <p:spPr>
          <a:xfrm>
            <a:off x="3179" y="-2"/>
            <a:ext cx="4651117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25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ço Reservado para Conteúdo 4" descr="Foto em preto e branco de homem ao lado de avião&#10;&#10;Descrição gerada automaticamente">
            <a:extLst>
              <a:ext uri="{FF2B5EF4-FFF2-40B4-BE49-F238E27FC236}">
                <a16:creationId xmlns:a16="http://schemas.microsoft.com/office/drawing/2014/main" id="{33A07B13-A31B-4C5E-9BC5-56F4D7D38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31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26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" name="Picture 11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5">
            <a:extLst>
              <a:ext uri="{FF2B5EF4-FFF2-40B4-BE49-F238E27FC236}">
                <a16:creationId xmlns:a16="http://schemas.microsoft.com/office/drawing/2014/main" id="{2C6F198E-F7A1-4125-910D-641C0C2A7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7C3A25-D9A7-4F2D-B44C-FA8EB24C7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7"/>
            <a:ext cx="10905067" cy="5566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magem em preto e branc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E68240E7-145B-48FC-B395-AF3C9CE5A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61109" y="1128098"/>
            <a:ext cx="6277148" cy="459801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8E8515E-B8C8-482A-A9B5-CE57BC080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9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Pessoa com tatuagem no braço&#10;&#10;Descrição gerada automaticamente">
            <a:extLst>
              <a:ext uri="{FF2B5EF4-FFF2-40B4-BE49-F238E27FC236}">
                <a16:creationId xmlns:a16="http://schemas.microsoft.com/office/drawing/2014/main" id="{F453A9E8-633F-4057-A0B3-CC24D23EB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4213" r="2" b="23106"/>
          <a:stretch/>
        </p:blipFill>
        <p:spPr>
          <a:xfrm>
            <a:off x="3054974" y="643467"/>
            <a:ext cx="6082052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12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Foto em preto e branco de pessoas em frente a água&#10;&#10;Descrição gerada automaticamente">
            <a:extLst>
              <a:ext uri="{FF2B5EF4-FFF2-40B4-BE49-F238E27FC236}">
                <a16:creationId xmlns:a16="http://schemas.microsoft.com/office/drawing/2014/main" id="{8EFEB81D-5ED7-4DB6-9F9A-DF338038A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921" r="2" b="35398"/>
          <a:stretch/>
        </p:blipFill>
        <p:spPr>
          <a:xfrm>
            <a:off x="3054974" y="643467"/>
            <a:ext cx="6082052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1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ço Reservado para Conteúdo 4" descr="Imagem em preto e branco de pessoa andando na calçada&#10;&#10;Descrição gerada automaticamente com confiança média">
            <a:extLst>
              <a:ext uri="{FF2B5EF4-FFF2-40B4-BE49-F238E27FC236}">
                <a16:creationId xmlns:a16="http://schemas.microsoft.com/office/drawing/2014/main" id="{0BE3EC1D-1DD3-44A9-A27E-AD4257105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058" b="46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06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4A9AFC6-1005-4078-80F4-32C29E23C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4" b="182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09495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0F62356490F1C4181A1F5563EAFB32D" ma:contentTypeVersion="1" ma:contentTypeDescription="Crie um novo documento." ma:contentTypeScope="" ma:versionID="04bb1d63895df2b7ab978b5607ac61f9">
  <xsd:schema xmlns:xsd="http://www.w3.org/2001/XMLSchema" xmlns:xs="http://www.w3.org/2001/XMLSchema" xmlns:p="http://schemas.microsoft.com/office/2006/metadata/properties" xmlns:ns2="0a04d8ca-41b6-45c8-99f3-717fe4c38cec" targetNamespace="http://schemas.microsoft.com/office/2006/metadata/properties" ma:root="true" ma:fieldsID="3d3c6edbc5164ae480dc33415a60abbf" ns2:_="">
    <xsd:import namespace="0a04d8ca-41b6-45c8-99f3-717fe4c38cec"/>
    <xsd:element name="properties">
      <xsd:complexType>
        <xsd:sequence>
          <xsd:element name="documentManagement">
            <xsd:complexType>
              <xsd:all>
                <xsd:element ref="ns2:Reference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04d8ca-41b6-45c8-99f3-717fe4c38cec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0a04d8ca-41b6-45c8-99f3-717fe4c38cec" xsi:nil="true"/>
  </documentManagement>
</p:properties>
</file>

<file path=customXml/itemProps1.xml><?xml version="1.0" encoding="utf-8"?>
<ds:datastoreItem xmlns:ds="http://schemas.openxmlformats.org/officeDocument/2006/customXml" ds:itemID="{CA415B15-FAD8-44F5-B575-AAABD8F22BF2}"/>
</file>

<file path=customXml/itemProps2.xml><?xml version="1.0" encoding="utf-8"?>
<ds:datastoreItem xmlns:ds="http://schemas.openxmlformats.org/officeDocument/2006/customXml" ds:itemID="{837A44B2-6C41-405D-A490-3DD634AFAC78}"/>
</file>

<file path=customXml/itemProps3.xml><?xml version="1.0" encoding="utf-8"?>
<ds:datastoreItem xmlns:ds="http://schemas.openxmlformats.org/officeDocument/2006/customXml" ds:itemID="{D1D77300-2A21-493F-817E-443EAE26BFFB}"/>
</file>

<file path=docProps/app.xml><?xml version="1.0" encoding="utf-8"?>
<Properties xmlns="http://schemas.openxmlformats.org/officeDocument/2006/extended-properties" xmlns:vt="http://schemas.openxmlformats.org/officeDocument/2006/docPropsVTypes">
  <Template>tf00001245_wac</Template>
  <TotalTime>93</TotalTime>
  <Words>6</Words>
  <Application>Microsoft Office PowerPoint</Application>
  <PresentationFormat>Widescreen</PresentationFormat>
  <Paragraphs>3</Paragraphs>
  <Slides>41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5" baseType="lpstr">
      <vt:lpstr>Arial</vt:lpstr>
      <vt:lpstr>Calibri</vt:lpstr>
      <vt:lpstr>Gill Sans MT</vt:lpstr>
      <vt:lpstr>Galeria</vt:lpstr>
      <vt:lpstr>Grandes Fotógrafos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AIXA TERESINHA MELO DE OLIVEIRA</dc:creator>
  <cp:lastModifiedBy>AIXA TERESINHA MELO DE OLIVEIRA</cp:lastModifiedBy>
  <cp:revision>9</cp:revision>
  <dcterms:created xsi:type="dcterms:W3CDTF">2021-12-06T19:50:31Z</dcterms:created>
  <dcterms:modified xsi:type="dcterms:W3CDTF">2021-12-06T21:24:05Z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0x010100A0F62356490F1C4181A1F5563EAFB32D</vt:lpwstr>
  </property>
</Properties>
</file>